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4065" r:id="rId4"/>
  </p:sldMasterIdLst>
  <p:notesMasterIdLst>
    <p:notesMasterId r:id="rId16"/>
  </p:notesMasterIdLst>
  <p:handoutMasterIdLst>
    <p:handoutMasterId r:id="rId17"/>
  </p:handoutMasterIdLst>
  <p:sldIdLst>
    <p:sldId id="896" r:id="rId5"/>
    <p:sldId id="897" r:id="rId6"/>
    <p:sldId id="1166" r:id="rId7"/>
    <p:sldId id="1170" r:id="rId8"/>
    <p:sldId id="904" r:id="rId9"/>
    <p:sldId id="1572" r:id="rId10"/>
    <p:sldId id="1368" r:id="rId11"/>
    <p:sldId id="1587" r:id="rId12"/>
    <p:sldId id="1566" r:id="rId13"/>
    <p:sldId id="1349" r:id="rId14"/>
    <p:sldId id="971" r:id="rId1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94" d="100"/>
          <a:sy n="94" d="100"/>
        </p:scale>
        <p:origin x="-169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32E-4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Лист1!$A$2:$A$7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52.188038361887713</c:v>
                </c:pt>
                <c:pt idx="1">
                  <c:v>39.394864281935462</c:v>
                </c:pt>
                <c:pt idx="2">
                  <c:v>7.4607631682469924</c:v>
                </c:pt>
                <c:pt idx="3">
                  <c:v>0.23738791898967704</c:v>
                </c:pt>
                <c:pt idx="4">
                  <c:v>0.71894626894016478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7400925158795914E-2"/>
          <c:w val="0.95759099872742637"/>
          <c:h val="0.70792124067937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7 694,4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10 281,2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396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16 515,6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
2021</c:v>
                </c:pt>
                <c:pt idx="1">
                  <c:v>
2022</c:v>
                </c:pt>
                <c:pt idx="2">
                  <c:v>
2023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7694.5</c:v>
                </c:pt>
                <c:pt idx="1">
                  <c:v>10281.299999999999</c:v>
                </c:pt>
                <c:pt idx="2">
                  <c:v>16515.7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18400"/>
        <c:axId val="84688256"/>
        <c:axId val="0"/>
      </c:bar3DChart>
      <c:catAx>
        <c:axId val="221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4688256"/>
        <c:crosses val="autoZero"/>
        <c:auto val="1"/>
        <c:lblAlgn val="ctr"/>
        <c:lblOffset val="100"/>
        <c:noMultiLvlLbl val="0"/>
      </c:catAx>
      <c:valAx>
        <c:axId val="84688256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2211840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16555.900000000001</c:v>
                </c:pt>
                <c:pt idx="1">
                  <c:v>17875.3</c:v>
                </c:pt>
                <c:pt idx="2">
                  <c:v>24420.7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93728"/>
        <c:axId val="25595264"/>
        <c:axId val="0"/>
      </c:bar3DChart>
      <c:catAx>
        <c:axId val="2559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595264"/>
        <c:crosses val="autoZero"/>
        <c:auto val="1"/>
        <c:lblAlgn val="ctr"/>
        <c:lblOffset val="100"/>
        <c:noMultiLvlLbl val="0"/>
      </c:catAx>
      <c:valAx>
        <c:axId val="25595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59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7 694,5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Единый сельхозналог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1 100,0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1 812,2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 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5 949,2</a:t>
          </a:r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 custLinFactNeighborY="-175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2 181,4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7 659,5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6 400,0</a:t>
          </a: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D8198283-C277-4BD1-A1DF-57447762AE22}" type="presParOf" srcId="{B17E2703-ED7C-40C1-AA5F-205C0BB9EA84}" destId="{931DB2C6-6A18-4320-B852-C2613EDB2FA8}" srcOrd="4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5" destOrd="0" presId="urn:microsoft.com/office/officeart/2005/8/layout/vList4#2"/>
    <dgm:cxn modelId="{4F9D7AC6-67F5-4386-B71D-72A976BA63F7}" type="presParOf" srcId="{B17E2703-ED7C-40C1-AA5F-205C0BB9EA84}" destId="{7D4D5190-7A99-4EE3-BF13-894BFF6BFA1A}" srcOrd="6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7 694,5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Единый сельхозналог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1 100,0</a:t>
          </a: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20282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1 812,2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20282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5 949,2</a:t>
          </a: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2 181,4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6 400,0</a:t>
          </a: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7 659,5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62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592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0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25.12.2020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25.12.2020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6672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КИСЕЛЕВСКОЕ СЕЛЬСКОЕ ПОСЕЛЕНИЕ</a:t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Бюджет Киселевского сельского поселения Красносулинского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</a:t>
            </a:r>
            <a:r>
              <a:rPr lang="ru-RU" sz="3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Киселевского сельского поселения в 2021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503548" y="4126768"/>
            <a:ext cx="3924436" cy="2038536"/>
            <a:chOff x="251520" y="6165304"/>
            <a:chExt cx="5054962" cy="20385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51520" y="6810840"/>
              <a:ext cx="5054962" cy="1393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5648,5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3130842"/>
            <a:ext cx="288032" cy="744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Группа 66"/>
          <p:cNvGrpSpPr/>
          <p:nvPr/>
        </p:nvGrpSpPr>
        <p:grpSpPr>
          <a:xfrm>
            <a:off x="5120700" y="2996952"/>
            <a:ext cx="3699771" cy="1584176"/>
            <a:chOff x="7092280" y="3429000"/>
            <a:chExt cx="1800200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092280" y="3429000"/>
              <a:ext cx="1800200" cy="76808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Муниципальная </a:t>
              </a:r>
              <a:r>
                <a:rPr lang="ru-RU" sz="1000" dirty="0">
                  <a:solidFill>
                    <a:schemeClr val="bg1"/>
                  </a:solidFill>
                </a:rPr>
                <a:t>политика </a:t>
              </a:r>
              <a:endParaRPr lang="ru-RU" sz="1000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395,0   </a:t>
              </a:r>
              <a:r>
                <a:rPr lang="ru-RU" sz="1000" dirty="0" smtClean="0">
                  <a:solidFill>
                    <a:schemeClr val="bg1"/>
                  </a:solidFill>
                </a:rPr>
                <a:t>тыс. рублей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503548" y="2898636"/>
            <a:ext cx="3924436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культуры, физической культуры и спорта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6 440,0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412776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Благоустройство территории и обеспечение качественными </a:t>
              </a:r>
              <a:r>
                <a:rPr lang="ru-RU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жилищно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- коммунальными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услугами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2 181,4 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251520" y="1412776"/>
            <a:ext cx="2808312" cy="108012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1 005,5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076056" y="1412776"/>
            <a:ext cx="3744416" cy="1485860"/>
            <a:chOff x="5148064" y="2924944"/>
            <a:chExt cx="3744416" cy="148586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3744416" cy="148586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пожарной безопасности и безопасности людей на водных объектах, профилактика терроризма и экстремизма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70,0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104" y="3861048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Киселевского сельского поселения на 2021-2023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79662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01.01.2022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smtClean="0">
                          <a:latin typeface="Arial" pitchFamily="34" charset="0"/>
                          <a:cs typeface="Arial" pitchFamily="34" charset="0"/>
                        </a:rPr>
                        <a:t>01.01.2023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45530"/>
            <a:ext cx="4752528" cy="278073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Киселевского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2021-2023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Киселевского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02.11.2020 № 81)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Киселевского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2021 год и на плановый период 2022 и 2023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Киселевского сельского поселения Красносулинского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2021 год и 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юджет на 2021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2022 и 2023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Киселевского сельского поселения Красносулинского района на 2021-2023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53255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16 555,9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17 875,3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24 420,7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1 812,2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16 555,9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17 875,3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24 420,7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Киселевского сельского поселения Красносулинского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6857134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20987546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16 555,9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16 555,9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08152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52,2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39,4 %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5272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7,5 %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 rot="5400000">
            <a:off x="3131840" y="3789040"/>
            <a:ext cx="1027112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0,2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Киселевского СЕЛЬСКОГО ПОСЕЛЕНИЯ Красносулинского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Единый сельскохозяйственный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1 100,0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346970" cy="324722"/>
              <a:chOff x="395536" y="5013176"/>
              <a:chExt cx="4346970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40589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7 694,5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51550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5 808,3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106,0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35,0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Киселевского СЕЛЬСКОГО ПОСЕЛЕНИЯ Красносулинского района</a:t>
            </a: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85866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81589"/>
              </p:ext>
            </p:extLst>
          </p:nvPr>
        </p:nvGraphicFramePr>
        <p:xfrm>
          <a:off x="251521" y="1556792"/>
          <a:ext cx="5400599" cy="40126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6278,8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5416,1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6183,7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240,2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242,6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251,6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1035,5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2184,5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1342,3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1341,4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6400,0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10444,3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16214,0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23477999"/>
              </p:ext>
            </p:extLst>
          </p:nvPr>
        </p:nvGraphicFramePr>
        <p:xfrm>
          <a:off x="5508104" y="1819562"/>
          <a:ext cx="4032448" cy="312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Киселевского сельского поселения  Красносулинского района на 2021-2023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334941"/>
              </p:ext>
            </p:extLst>
          </p:nvPr>
        </p:nvGraphicFramePr>
        <p:xfrm>
          <a:off x="467544" y="1844823"/>
          <a:ext cx="8208912" cy="297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332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1 812,2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242,8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251,8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1 571,8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17859</TotalTime>
  <Words>598</Words>
  <Application>Microsoft Office PowerPoint</Application>
  <PresentationFormat>Экран (4:3)</PresentationFormat>
  <Paragraphs>210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10195094</vt:lpstr>
      <vt:lpstr>1_Городская</vt:lpstr>
      <vt:lpstr>3_Городская</vt:lpstr>
      <vt:lpstr>19_Городская</vt:lpstr>
      <vt:lpstr>КИСЕЛЕВСКОЕ СЕЛЬСКОЕ ПОСЕЛЕНИЕ  </vt:lpstr>
      <vt:lpstr>Презентация PowerPoint</vt:lpstr>
      <vt:lpstr>Бюджет на 2021 год  и на плановый период 2022 и 2023 годов  </vt:lpstr>
      <vt:lpstr>Основные характеристики бюджета Киселевского сельского поселения Красносулинского района на 2021-2023 годы</vt:lpstr>
      <vt:lpstr>Основные параметры бюджета Киселевского сельского поселения Красносулинского района на 2021 год</vt:lpstr>
      <vt:lpstr>Презентация PowerPoint</vt:lpstr>
      <vt:lpstr>Динамика поступлений налога на доходы физических лиц в бюджет Киселевского СЕЛЬСКОГО ПОСЕЛЕНИЯ Красносулинского района</vt:lpstr>
      <vt:lpstr>Презентация PowerPoint</vt:lpstr>
      <vt:lpstr>Объемы межбюджетных трансфертов бюджету Киселевского сельского поселения  Красносулинского района на 2021-2023 годы </vt:lpstr>
      <vt:lpstr>Объем муниципальных программ в общем объеме расходов, запланированных на  реализацию муниципальных программ Киселевского сельского поселения в 2021 году</vt:lpstr>
      <vt:lpstr>Структура муниципального долга  Киселевского сельского поселения на 2021-2023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Admin</cp:lastModifiedBy>
  <cp:revision>1871</cp:revision>
  <cp:lastPrinted>2019-12-23T10:47:53Z</cp:lastPrinted>
  <dcterms:created xsi:type="dcterms:W3CDTF">2011-10-21T12:19:44Z</dcterms:created>
  <dcterms:modified xsi:type="dcterms:W3CDTF">2020-12-25T11:49:34Z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