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Постановление Правительства РФ от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02.04.2020 № 424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особенностях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домов»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 06.04.2020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861048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62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11" y="332656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Приостановлено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действие следующих норм законодательства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ИКУ  требовать уплаты неустоек при неполной и несвоевременной оплате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Истечение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интервала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предупреждения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потребителя-должника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/приостановить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при наличии долга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72200" y="76470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1484163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740352" y="202172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atic.mk.ru/upload/entities/2019/01/22/13/articles/facebookPicture/e0/0b/a1/06/2522d396feb23cb0e9b905f446137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2989"/>
            <a:ext cx="4680520" cy="312034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01.01.2021 применяются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части, не противоречащей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постановлению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51216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0-tub-ru.yandex.net/i?id=3f299ead7370a4d6ef176adf29e3e12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0554"/>
            <a:ext cx="4716524" cy="345638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2582/pub_5b50be13e3f57400a882f061_5b50c9369a626100a922400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0554"/>
            <a:ext cx="3950393" cy="34563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договоров, заключенных в соответствии с законодательством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газоснабжении, электроэнергетике, теплоснабжении, водоснабжении и водоотведении,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устанавливающие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право поставщиков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 на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несвоевременное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полностью исполненное лицами, осуществляющими деятельность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обязательство по оплате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КР, 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договоров управления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устанавливающие право лиц, осуществляющих управление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несвоевременное 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неполное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внесение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Приостановить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взыскание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неустойки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случае несвоевременных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внесенных не в полном размере платы за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ЖКУ</a:t>
            </a:r>
            <a:endParaRPr lang="ru-RU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90872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26423" y="198884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356992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1948" y="4221088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49326" y="530120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get-zen_doc/1054867/pub_5d354357a2d6ed00adabba37_5d3545959ca21400ad22e8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2852"/>
            <a:ext cx="1965144" cy="14443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exdengi.com/attachment.php?attachmentid=2080323&amp;d=1533592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" y="4168198"/>
            <a:ext cx="2594730" cy="125368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9" y="992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ходе применения норм постановления Правительства РФ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возникли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следующие вопросы.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 до 01.01.2021 осуществлять начисление пени, но не взыскивать ее, можно ли будет взыскать пеню после 01.01.2021 за период ее образования с 06.04.2020?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 истечении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интервала поверки каких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 идет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речь: общедомовых, индивидуальных, общих (в коммунальной квартире)?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Применимо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 данное положение к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ПУ,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межповерочный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интервал которых истек до 06.04.2020?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Направлено письмо в Минстрой России 06.05.2020 № 16-01/2561.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t.depositphotos.com/2512635/2788/i/950/depositphotos_27887197-stock-photo-punishing-gavel-caric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780"/>
            <a:ext cx="2088232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-vse.online/wp-content/uploads/2018/12/1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1" y="1302780"/>
            <a:ext cx="2509211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oedelo.org/storage/uploads/club/article-knowledge/cover/IsFIopJ4J9mxu1jhefDlG6EvrcfCgM5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4" y="1556793"/>
            <a:ext cx="3083649" cy="167289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acaf4603e96a530a22b078eaf1d05d4d-sr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" y="4241442"/>
            <a:ext cx="2677060" cy="20837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2.stc.all.kpcdn.net/share/i/12/8682766/inx960x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56" y="4241441"/>
            <a:ext cx="3087839" cy="2058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zen_doc/1221393/pub_5af6000b482677990692baa9_5af6001d83090599f5addcd7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8" y="4509120"/>
            <a:ext cx="2084903" cy="174714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286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User</cp:lastModifiedBy>
  <cp:revision>7</cp:revision>
  <dcterms:created xsi:type="dcterms:W3CDTF">2020-06-14T11:58:03Z</dcterms:created>
  <dcterms:modified xsi:type="dcterms:W3CDTF">2020-12-28T13:24:46Z</dcterms:modified>
</cp:coreProperties>
</file>